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96" r:id="rId3"/>
    <p:sldId id="509" r:id="rId4"/>
    <p:sldId id="484" r:id="rId5"/>
    <p:sldId id="485" r:id="rId6"/>
    <p:sldId id="507" r:id="rId7"/>
    <p:sldId id="486" r:id="rId8"/>
    <p:sldId id="506" r:id="rId9"/>
    <p:sldId id="487" r:id="rId10"/>
    <p:sldId id="505" r:id="rId11"/>
    <p:sldId id="488" r:id="rId12"/>
    <p:sldId id="504" r:id="rId13"/>
    <p:sldId id="489" r:id="rId14"/>
    <p:sldId id="503" r:id="rId15"/>
    <p:sldId id="490" r:id="rId16"/>
    <p:sldId id="510" r:id="rId17"/>
    <p:sldId id="491" r:id="rId18"/>
    <p:sldId id="502" r:id="rId19"/>
    <p:sldId id="492" r:id="rId20"/>
    <p:sldId id="500" r:id="rId21"/>
    <p:sldId id="493" r:id="rId22"/>
    <p:sldId id="499" r:id="rId23"/>
    <p:sldId id="494" r:id="rId24"/>
    <p:sldId id="498" r:id="rId25"/>
    <p:sldId id="495" r:id="rId26"/>
    <p:sldId id="49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397" autoAdjust="0"/>
    <p:restoredTop sz="94660"/>
  </p:normalViewPr>
  <p:slideViewPr>
    <p:cSldViewPr snapToGrid="0">
      <p:cViewPr>
        <p:scale>
          <a:sx n="59" d="100"/>
          <a:sy n="59" d="100"/>
        </p:scale>
        <p:origin x="2772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G1E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Eighth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Control categories; repeater regulations; third-party rules; ITU regions; automatically controlled digital station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G1E04 [97.13(b), 97.303, 97.311(b)]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conditions require a licensed amateur radio operator to take specific steps to avoid harmful interference to other users or facilities?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When operating within one mile of an FCC Monitoring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 using a band where the Amateur Service is secondary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a station is transmitting spread spectrum emissions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47782" y="374406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876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G1E05 [97.115(a)(2), 97.117]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are the restrictions on messages sent to a third party in a country with which there is a Third-Party Agreement?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must relate to emergencies or disaster relief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must be for other licensed amateurs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must relate to amateur radio, or remarks of a personal character, or messages relating to emergencies or disaster relief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message must be limited to no longer than 1 minute in duration and the name of the third party must be recorded in the station log</a:t>
            </a:r>
          </a:p>
        </p:txBody>
      </p:sp>
    </p:spTree>
    <p:extLst>
      <p:ext uri="{BB962C8B-B14F-4D97-AF65-F5344CB8AC3E}">
        <p14:creationId xmlns:p14="http://schemas.microsoft.com/office/powerpoint/2010/main" val="801165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G1E05 [97.115(a)(2), 97.117]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are the restrictions on messages sent to a third party in a country with which there is a Third-Party Agreement?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must relate to emergencies or disaster relief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must be for other licensed amateurs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must relate to amateur radio, or remarks of a personal character, or messages relating to emergencies or disaster relief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message must be limited to no longer than 1 minute in duration and the name of the third party must be recorded in the station log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927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56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G1E06 [97.301, ITU Radio Regulations]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The frequency allocations of which ITU region apply to radio amateurs operating in North and South America?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Region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Region 3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Region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Region 1</a:t>
            </a:r>
          </a:p>
        </p:txBody>
      </p:sp>
    </p:spTree>
    <p:extLst>
      <p:ext uri="{BB962C8B-B14F-4D97-AF65-F5344CB8AC3E}">
        <p14:creationId xmlns:p14="http://schemas.microsoft.com/office/powerpoint/2010/main" val="3263289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G1E06 [97.301, ITU Radio Regulations]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The frequency allocations of which ITU region apply to radio amateurs operating in North and South America?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Region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Region 3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Region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Region 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3922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308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G1E07 [97.111]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part of the 2.4 GHz band may an amateur station communicate with non-licensed Wi-Fi stations?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Anywhere in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Channels 1 through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Channels 42 through 45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No part</a:t>
            </a:r>
          </a:p>
        </p:txBody>
      </p:sp>
    </p:spTree>
    <p:extLst>
      <p:ext uri="{BB962C8B-B14F-4D97-AF65-F5344CB8AC3E}">
        <p14:creationId xmlns:p14="http://schemas.microsoft.com/office/powerpoint/2010/main" val="3866826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G1E07 [97.111]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part of the 2.4 GHz band may an amateur station communicate with non-licensed Wi-Fi stations?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Anywhere in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Channels 1 through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Channels 42 through 45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No part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D27112F-3F13-DFAC-6997-3FD4BD5ABFA5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716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G1E08 [97.313(j)]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PEP output allowed for spread spectrum transmissions?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100 milliwatts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1500 watts</a:t>
            </a:r>
          </a:p>
        </p:txBody>
      </p:sp>
    </p:spTree>
    <p:extLst>
      <p:ext uri="{BB962C8B-B14F-4D97-AF65-F5344CB8AC3E}">
        <p14:creationId xmlns:p14="http://schemas.microsoft.com/office/powerpoint/2010/main" val="2265634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G1E08 [97.313(j)]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PEP output allowed for spread spectrum transmissions?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100 milliwatts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1500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019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G1E09 [97.115]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Under what circumstances are messages that are sent via digital modes exempt from Part 97 third-party rules that apply to other modes of communication?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no circumstances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 messages are encrypted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messages are not encrypted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When under automatic control</a:t>
            </a:r>
          </a:p>
        </p:txBody>
      </p:sp>
    </p:spTree>
    <p:extLst>
      <p:ext uri="{BB962C8B-B14F-4D97-AF65-F5344CB8AC3E}">
        <p14:creationId xmlns:p14="http://schemas.microsoft.com/office/powerpoint/2010/main" val="299376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2321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G1E09 [97.115]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Under what circumstances are messages that are sent via digital modes exempt from Part 97 third-party rules that apply to other modes of communication?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no circumstances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 messages are encrypted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messages are not encrypted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When under automatic control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168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G1E10 [97.101]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an amateur operator normally avoid transmitting on 14.100, 18.110, 21.150, 24. 930 and 28.200 MHz?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system of propagation beacon stations operates on those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system of automatic digital stations operates on those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These frequencies are set aside for emergency operations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These frequencies are set aside for bulletins from the FCC</a:t>
            </a:r>
          </a:p>
        </p:txBody>
      </p:sp>
    </p:spTree>
    <p:extLst>
      <p:ext uri="{BB962C8B-B14F-4D97-AF65-F5344CB8AC3E}">
        <p14:creationId xmlns:p14="http://schemas.microsoft.com/office/powerpoint/2010/main" val="987960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G1E10 [97.101]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an amateur operator normally avoid transmitting on 14.100, 18.110, 21.150, 24. 930 and 28.200 MHz?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system of propagation beacon stations operates on those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system of automatic digital stations operates on those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These frequencies are set aside for emergency operations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These frequencies are set aside for bulletins from the FCC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93814"/>
            <a:ext cx="11277600" cy="87798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1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G1E11 [97.221, 97.305]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what bands may automatically controlled stations transmitting RTTY or data emissions communicate with other automatically controlled digital stations?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 any band segment where digital operation is permitted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Anywhere in the non-phone segments of the 10-meter or shorter wavelength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in the non-phone Extra Class segments of the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Anywhere in the 6-meter or shorter wavelength bands, and in limited segments of some of the HF bands</a:t>
            </a:r>
          </a:p>
        </p:txBody>
      </p:sp>
    </p:spTree>
    <p:extLst>
      <p:ext uri="{BB962C8B-B14F-4D97-AF65-F5344CB8AC3E}">
        <p14:creationId xmlns:p14="http://schemas.microsoft.com/office/powerpoint/2010/main" val="282584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G1E11 [97.221, 97.305]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what bands may automatically controlled stations transmitting RTTY or data emissions communicate with other automatically controlled digital stations?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 any band segment where digital operation is permitted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Anywhere in the non-phone segments of the 10-meter or shorter wavelength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in the non-phone Extra Class segments of the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Anywhere in the 6-meter or shorter wavelength bands, and in limited segments of some of the HF bands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46070" y="4191000"/>
            <a:ext cx="11277600" cy="838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6239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G1E12 [97.115]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may third-party messages be transmitted via remote control?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any circumstances in which third party messages are permitted by FCC rules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Under no circumstances except for emergencies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when the message is intended for licensed radio amateurs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when the message is intended for third parties in areas where licensing is controlled by the FCC</a:t>
            </a:r>
          </a:p>
        </p:txBody>
      </p:sp>
    </p:spTree>
    <p:extLst>
      <p:ext uri="{BB962C8B-B14F-4D97-AF65-F5344CB8AC3E}">
        <p14:creationId xmlns:p14="http://schemas.microsoft.com/office/powerpoint/2010/main" val="15256039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G1E12 [97.115]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may third-party messages be transmitted via remote control?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any circumstances in which third party messages are permitted by FCC rules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Under no circumstances except for emergencies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when the message is intended for licensed radio amateurs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when the message is intended for third parties in areas where licensing is controlled by the FCC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00200"/>
            <a:ext cx="11277600" cy="914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040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G1E01 [97.115(b)(2)]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would disqualify a third party from participating in sending a message via an amateur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third party's amateur license has been revoked and not reinstated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third party is not a US citizen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third party is speaking in a language other than English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853388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G1E01 [97.115(b)(2)]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would disqualify a third party from participating in sending a message via an amateur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third party's amateur license has been revoked and not reinstated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third party is not a US citizen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third party is speaking in a language other than English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46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G1E02 [97.205(b)]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may a 10-meter repeater retransmit the 2-meter signal from a station that has a Technician class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no circumstances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if the station on 10-meters is operating under a Special Temporary Authorization allowing such retransmission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during an FCC-declared general state of communications emergency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if the 10-meter repeater control operator holds</a:t>
            </a:r>
          </a:p>
        </p:txBody>
      </p:sp>
    </p:spTree>
    <p:extLst>
      <p:ext uri="{BB962C8B-B14F-4D97-AF65-F5344CB8AC3E}">
        <p14:creationId xmlns:p14="http://schemas.microsoft.com/office/powerpoint/2010/main" val="2708609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G1E02 [97.205(b)]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may a 10-meter repeater retransmit the 2-meter signal from a station that has a Technician class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no circumstances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if the station on 10-meters is operating under a Special Temporary Authorization allowing such retransmission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during an FCC-declared general state of communications emergency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if the 10-meter repeater control operator holds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417494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664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G1E03 [97.221]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required to conduct communications with a digital station operating under automatic control outside the automatic control band segments?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station initiating the contact must be under local or remote control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interrogating transmission must be made by another automatically controlled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No third-party traffic may be transmitted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control operator of the interrogating station must hold an Amateur Extra class license</a:t>
            </a:r>
          </a:p>
        </p:txBody>
      </p:sp>
    </p:spTree>
    <p:extLst>
      <p:ext uri="{BB962C8B-B14F-4D97-AF65-F5344CB8AC3E}">
        <p14:creationId xmlns:p14="http://schemas.microsoft.com/office/powerpoint/2010/main" val="3529721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G1E03 [97.221]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required to conduct communications with a digital station operating under automatic control outside the automatic control band segments?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station initiating the contact must be under local or remote control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interrogating transmission must be made by another automatically controlled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No third-party traffic may be transmitted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control operator of the interrogating station must hold an Amateur Extra class license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35796" y="2476676"/>
            <a:ext cx="11277600" cy="876124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348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G1E04 [97.13(b), 97.303, 97.311(b)]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conditions require a licensed amateur radio operator to take specific steps to avoid harmful interference to other users or facilities?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When operating within one mile of an FCC Monitoring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 using a band where the Amateur Service is secondary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a station is transmitting spread spectrum emissions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992851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1666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12</cp:revision>
  <dcterms:created xsi:type="dcterms:W3CDTF">2023-05-09T14:58:22Z</dcterms:created>
  <dcterms:modified xsi:type="dcterms:W3CDTF">2023-05-12T16:50:30Z</dcterms:modified>
</cp:coreProperties>
</file>